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notesMasterIdLst>
    <p:notesMasterId r:id="rId7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notesMaster" Target="notesMasters/notesMaster1.xml"/><Relationship Id="rId74" Type="http://schemas.openxmlformats.org/officeDocument/2006/relationships/presProps" Target="presProps.xml"/><Relationship Id="rId75" Type="http://schemas.openxmlformats.org/officeDocument/2006/relationships/viewProps" Target="viewProps.xml"/><Relationship Id="rId76" Type="http://schemas.openxmlformats.org/officeDocument/2006/relationships/theme" Target="theme/theme1.xml"/><Relationship Id="rId7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Титульный слайд. Держите его на экране, пока собираются гости.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«Ирония судьбы, или С лёгким паром!»
Вышел в 1976 году.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Варёную колбасу
В оригинале были рябчики, раковые шейки и телячий язык.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Минута на вопрос. Здесь должен быть один вопрос, который возьмут все, и один, который не возьмёт никто.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 Австралии (подойдёт любая страна Южного полушария)
Австралийский Санта иногда приезжает на сёрфе.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Сосну
Композиция называется кадомацу и ставится у входа в дом.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 1948 году
До этого 1 января был обычным рабочим днём.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Прочитайте вслух, не зачитывая дословно. Главное — про запрет гуглить и про бланки.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Он назван по чиновникам-мандаринам в Китае
Цвет плода напоминал цвет их одежды.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364
Почти по подарку на каждый день года.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Яблоко
Стеклянные шары появились как замена яблокам в неурожайный год.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Включайте по 5–7 секунд. Ответ — название или исполнитель, засчитывайте любое. Плейлист соберите заранее и проверьте звук.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«Пять минут» из «Карнавальной ночи»
Подсказка залу, если не берут: фильм 1956 года, Людмила Гурченко.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секунд на вопрос. Задача — дать каждой команде записать первый правильный ответ.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Mariah Carey, All I Want for Christmas Is You
Каждый декабрь снова попадает в чарты.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«Три белых коня» из «Чародеев»
Фильм 1982 года.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Wham!
1984 год, есть целая игра «кто дольше не услышит эту песню в декабре».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Народная новогодняя, стихи Раисы Кудашевой
Стихи написаны в 1903 году.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Свой вариант
Возьмите трек, который весь год играл в офисе.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 Германии
Оттуда традиция разошлась по Европе, а в Россию её привёз Пётр 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ЗАПОЛНИТЕ ЭТОТ РАУНД САМИ. Это лучший раунд квиза — именно из-за него вечер запоминается. Ниже шаблоны: подставьте свои факты.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Впишите год основания.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Можно спросить точное число или диапазон.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Предупредите этого человека заранее.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Беспроигрышный вопрос. Сфотографируйте 3–4 узнаваемые кружки.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Соберите фото заранее и обязательно спросите разрешения.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Соберите варианты у руководителей отделов.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Спросите у того, кто закупает.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Впишите свой ответ
Узнайте заранее, чтобы был точный ответ.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Перед каждым вопросом команда пишет ставку от 1 до 5 баллов. Угадала — получает, не угадала — теряет. Здесь отстающие могут догнать.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Ножи и всё режущее
В России примета похожая.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Двенадцать
А до этого ещё четыре четверти — многие загадывают желание не под тот бой.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Из свечей
Их крепили прищепками прямо к веткам.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В Италии (фея Бефана)
Прилетает на метле в ночь на 6 января.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Разный, чаще зелёный
Красный закрепила реклама Coca-Cola в 1930-х, но не придумала.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Больше 6 000 тонн
Строили его почти месяц в США.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Считайте по своей версии
Отличный вопрос на внимательность. В базовой версии без раунда «Про нас» — 23.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Держите слайд на экране во время подсчёта.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Финальный слайд. Оставьте его на экране до конца вечера.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Ответ: Снегурочка
Внучкой она стала только в советское время, до этого была дочерью.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Дайте залу отреагировать, потом переходите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1463040"/>
            <a:ext cx="4206240" cy="4206240"/>
          </a:xfrm>
          <a:prstGeom prst="ellipse">
            <a:avLst/>
          </a:prstGeom>
          <a:solidFill>
            <a:srgbClr val="C9A227">
              <a:alpha val="12000"/>
            </a:srgbClr>
          </a:solidFill>
          <a:ln w="12700">
            <a:solidFill>
              <a:srgbClr val="C9A22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14173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НОВОГОДНИЙ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85800" y="1783080"/>
            <a:ext cx="7680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FFFFFF"/>
                </a:solidFill>
              </a:rPr>
              <a:t>КВИЗ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731520" y="315468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FB6AA"/>
                </a:solidFill>
              </a:rPr>
              <a:t>Пять раундов · 31 вопрос · полтора часа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4206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65C"/>
                </a:solidFill>
              </a:rPr>
              <a:t>Заполните раунд «Про нас» своими фактами — он решает всё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1 · Разминка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Какой фильм в России включают каждое 31 декабря?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«Ирония судьбы, или С лёгким паром!»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Вышел в 1976 году.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1 · Разминка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Что традиционно кладут в оливье в России, а в оригинальном рецепте Люсьена Оливье не было?</a:t>
            </a: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Варёную колбасу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 оригинале были рябчики, раковые шейки и телячий язык.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00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РАУНД 2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85800" y="196596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Эрудиция и логика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B6AA"/>
                </a:solidFill>
              </a:rPr>
              <a:t>Уже сложнее, но всё ещё по силам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В какой стране Новый год встречают летом, потому что там в это время самая жара?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В Австралии (подойдёт любая страна Южного полушария)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Австралийский Санта иногда приезжает на сёрфе.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Какое дерево наряжают на Новый год в Японии вместо ёлки?</a:t>
            </a:r>
            <a:endParaRPr lang="en-US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Сосну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Композиция называется кадомацу и ставится у входа в дом.</a:t>
            </a:r>
            <a:endParaRPr 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В каком году в СССР 1 января официально стал выходным днём?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00C"/>
                </a:solidFill>
              </a:rPr>
              <a:t>Правила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77240" y="1463040"/>
            <a:ext cx="75895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Команды по 5–7 человек. Перемешайте отделы — так интереснее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У каждой команды название и капитан. На выбор — пять минут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Ответы пишем на бланке, вслух не выкрикиваем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Время на вопрос: 30 секунд в разминке, минута дальше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Гуглить нельзя. Совесть — единственный арбитр</a:t>
            </a:r>
            <a:endParaRPr lang="en-US" sz="19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3D372F"/>
                </a:solidFill>
              </a:rPr>
              <a:t>В финальном раунде команда сама назначает ставку</a:t>
            </a:r>
            <a:endParaRPr lang="en-US" sz="1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В 1948 году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До этого 1 января был обычным рабочим днём.</a:t>
            </a:r>
            <a:endParaRPr 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Что означает слово «мандарин» применительно к фрукту?</a:t>
            </a:r>
            <a:endParaRPr lang="en-US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Он назван по чиновникам-мандаринам в Китае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Цвет плода напоминал цвет их одежды.</a:t>
            </a:r>
            <a:endParaRPr 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Сколько подарков получит человек, если сложить все дары из песни «Двенадцать дней Рождества»?</a:t>
            </a:r>
            <a:endParaRPr lang="en-US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364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Почти по подарку на каждый день года.</a:t>
            </a:r>
            <a:endParaRPr lang="en-US" sz="1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2 · Эрудиция и логика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Какой овощ был первым «шариком» на европейских ёлках, когда не хватало стекла?</a:t>
            </a:r>
            <a:endParaRPr lang="en-US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Яблоко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Стеклянные шары появились как замена яблокам в неурожайный год.</a:t>
            </a:r>
            <a:endParaRPr lang="en-US" sz="1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00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РАУНД 3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85800" y="196596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Музыкальный раунд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B6AA"/>
                </a:solidFill>
              </a:rPr>
              <a:t>Угадайте песню по первым секундам</a:t>
            </a:r>
            <a:endParaRPr lang="en-US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1 — советская классика, которую поют каждый год</a:t>
            </a:r>
            <a:endParaRPr lang="en-US" sz="3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«Пять минут» из «Карнавальной ночи»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Подсказка залу, если не берут: фильм 1956 года, Людмила Гурченко.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00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РАУНД 1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85800" y="196596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Разминка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B6AA"/>
                </a:solidFill>
              </a:rPr>
              <a:t>Простые вопросы, чтобы все включились</a:t>
            </a:r>
            <a:endParaRPr lang="en-US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2 — главная зарубежная новогодняя песня</a:t>
            </a:r>
            <a:endParaRPr lang="en-US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Mariah Carey, All I Want for Christmas Is You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Каждый декабрь снова попадает в чарты.</a:t>
            </a:r>
            <a:endParaRPr lang="en-US" sz="17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3 — про то, что снежинка не тает на ладони</a:t>
            </a:r>
            <a:endParaRPr lang="en-US" sz="3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«Три белых коня» из «Чародеев»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Фильм 1982 года.</a:t>
            </a:r>
            <a:endParaRPr lang="en-US" sz="17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4 — Last Christmas</a:t>
            </a:r>
            <a:endParaRPr lang="en-US" sz="3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Wham!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1984 год, есть целая игра «кто дольше не услышит эту песню в декабре».</a:t>
            </a:r>
            <a:endParaRPr lang="en-US" sz="17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5 — «В лесу родилась ёлочка»</a:t>
            </a:r>
            <a:endParaRPr lang="en-US" sz="3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Народная новогодняя, стихи Раисы Кудашевой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Стихи написаны в 1903 году.</a:t>
            </a:r>
            <a:endParaRPr lang="en-US" sz="17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3 · Музыкальный раунд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Трек 6 — на выбор ведущего, что-то из этого года</a:t>
            </a:r>
            <a:endParaRPr lang="en-US" sz="3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Свой вариант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Возьмите трек, который весь год играл в офисе.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1 · Разминка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В какой стране придумали украшать ёлку к Рождеству?</a:t>
            </a:r>
            <a:endParaRPr lang="en-US" sz="3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00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РАУНД 4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85800" y="196596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Про нас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B6AA"/>
                </a:solidFill>
              </a:rPr>
              <a:t>Вопросы о компании и коллегах</a:t>
            </a:r>
            <a:endParaRPr lang="en-US" sz="2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В каком году появилась наша компания?</a:t>
            </a:r>
            <a:endParaRPr lang="en-US" sz="3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Впишите год основания.</a:t>
            </a:r>
            <a:endParaRPr lang="en-US" sz="17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Сколько человек в компании сейчас?</a:t>
            </a:r>
            <a:endParaRPr lang="en-US" sz="3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Можно спросить точное число или диапазон.</a:t>
            </a:r>
            <a:endParaRPr lang="en-US" sz="17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Кто из коллег работает у нас дольше всех?</a:t>
            </a:r>
            <a:endParaRPr lang="en-US" sz="3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Предупредите этого человека заранее.</a:t>
            </a:r>
            <a:endParaRPr lang="en-US" sz="17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Чья это кружка на общей кухне? (покажите фото)</a:t>
            </a:r>
            <a:endParaRPr lang="en-US" sz="3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Беспроигрышный вопрос. Сфотографируйте 3–4 узнаваемые кружки.</a:t>
            </a:r>
            <a:endParaRPr lang="en-US" sz="17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Угадайте коллегу по детской фотографии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В Германии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Оттуда традиция разошлась по Европе, а в Россию её привёз Пётр I.</a:t>
            </a:r>
            <a:endParaRPr lang="en-US" sz="17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Соберите фото заранее и обязательно спросите разрешения.</a:t>
            </a:r>
            <a:endParaRPr lang="en-US" sz="17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Какая фраза чаще всего звучит на наших планёрках?</a:t>
            </a:r>
            <a:endParaRPr lang="en-US" sz="3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Соберите варианты у руководителей отделов.</a:t>
            </a:r>
            <a:endParaRPr lang="en-US" sz="17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Сколько чашек кофе выпивает офис за неделю?</a:t>
            </a:r>
            <a:endParaRPr lang="en-US" sz="3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Спросите у того, кто закупает.</a:t>
            </a:r>
            <a:endParaRPr lang="en-US" sz="17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8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4 · Про нас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406908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C9A227">
              <a:alpha val="15000"/>
            </a:srgbClr>
          </a:solidFill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6A14"/>
                </a:solidFill>
              </a:rPr>
              <a:t>Заполните этот раунд сами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Кто из коллег объехал больше всего стран?</a:t>
            </a:r>
            <a:endParaRPr lang="en-US" sz="3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31520" y="1417320"/>
            <a:ext cx="5669280" cy="1051560"/>
          </a:xfrm>
          <a:prstGeom prst="roundRect">
            <a:avLst>
              <a:gd name="adj" fmla="val 10435"/>
            </a:avLst>
          </a:prstGeom>
          <a:solidFill>
            <a:srgbClr val="14100C"/>
          </a:solidFill>
          <a:ln w="12700">
            <a:solidFill>
              <a:srgbClr val="C9A227"/>
            </a:solidFill>
            <a:prstDash val="dash"/>
          </a:ln>
        </p:spPr>
      </p:sp>
      <p:sp>
        <p:nvSpPr>
          <p:cNvPr id="4" name="Text 2"/>
          <p:cNvSpPr/>
          <p:nvPr/>
        </p:nvSpPr>
        <p:spPr>
          <a:xfrm>
            <a:off x="731520" y="1417320"/>
            <a:ext cx="5669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9A227"/>
                </a:solidFill>
              </a:rPr>
              <a:t>Впишите свой ответ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Узнайте заранее, чтобы был точный ответ.</a:t>
            </a:r>
            <a:endParaRPr lang="en-US" sz="17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600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600" kern="0" dirty="0">
                <a:solidFill>
                  <a:srgbClr val="C9A227"/>
                </a:solidFill>
              </a:rPr>
              <a:t>РАУНД 5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85800" y="196596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Блиц со ставками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B6AA"/>
                </a:solidFill>
              </a:rPr>
              <a:t>Финал: команда сама решает, сколько поставить</a:t>
            </a:r>
            <a:endParaRPr lang="en-US" sz="2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Что нельзя дарить по японской традиции, потому что это к разрыву отношений?</a:t>
            </a:r>
            <a:endParaRPr lang="en-US" sz="3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Ножи и всё режущее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 России примета похожая.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1 · Разминка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Сколько раз бьют куранты, когда наступает Новый год?</a:t>
            </a:r>
            <a:endParaRPr lang="en-US" sz="3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Из чего традиционно делали первые ёлочные гирлянды до электричества?</a:t>
            </a:r>
            <a:endParaRPr lang="en-US" sz="3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Из свечей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Их крепили прищепками прямо к веткам.</a:t>
            </a:r>
            <a:endParaRPr lang="en-US" sz="17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В какой стране Дед Мороз приходит через окно, а не через дверь или трубу?</a:t>
            </a:r>
            <a:endParaRPr lang="en-US" sz="3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В Италии (фея Бефана)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Прилетает на метле в ночь на 6 января.</a:t>
            </a:r>
            <a:endParaRPr lang="en-US" sz="17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Какой цвет был у Санта-Клауса до того, как его закрепили в красном?</a:t>
            </a:r>
            <a:endParaRPr lang="en-US" sz="36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Разный, чаще зелёный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Красный закрепила реклама Coca-Cola в 1930-х, но не придумала.</a:t>
            </a:r>
            <a:endParaRPr lang="en-US" sz="17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Сколько весит самый большой снеговик, зафиксированный в Книге рекордов?</a:t>
            </a:r>
            <a:endParaRPr lang="en-US" sz="3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Больше 6 000 тонн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Строили его почти месяц в США.</a:t>
            </a:r>
            <a:endParaRPr lang="en-US" sz="17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5 · Блиц со ставками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Наш финальный вопрос: сколько всего вопросов было в этом квизе?</a:t>
            </a:r>
            <a:endParaRPr lang="en-US" sz="36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Считайте по своей версии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Отличный вопрос на внимательность. В базовой версии без раунда «Про нас» — 23.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Двенадцать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А до этого ещё четыре четверти — многие загадывают желание не под тот бой.</a:t>
            </a:r>
            <a:endParaRPr lang="en-US" sz="17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00C"/>
                </a:solidFill>
              </a:rPr>
              <a:t>Считаем баллы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77240" y="1463040"/>
            <a:ext cx="75895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3D372F"/>
                </a:solidFill>
              </a:rPr>
              <a:t>Пока жюри считает, ведущий не молчит: подводит итоги года, благодарит, шутит. Пустая пауза убивает финал сильнее, чем неудачный вопрос.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777240" y="2743200"/>
            <a:ext cx="7589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E665C"/>
                </a:solidFill>
              </a:rPr>
              <a:t>Не забудьте утешительный приз последней команде — это всегда встречают лучше, чем награждение первой.</a:t>
            </a:r>
            <a:endParaRPr lang="en-US" sz="17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2926080"/>
            <a:ext cx="4023360" cy="4023360"/>
          </a:xfrm>
          <a:prstGeom prst="ellipse">
            <a:avLst/>
          </a:prstGeom>
          <a:solidFill>
            <a:srgbClr val="E8372A">
              <a:alpha val="12000"/>
            </a:srgbClr>
          </a:solidFill>
          <a:ln w="12700">
            <a:solidFill>
              <a:srgbClr val="E8372A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828800"/>
            <a:ext cx="7772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</a:rPr>
              <a:t>С наступающим!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731520" y="29718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227"/>
                </a:solidFill>
              </a:rPr>
              <a:t>Спасибо всем, кто играл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457200"/>
            <a:ext cx="658368" cy="658368"/>
          </a:xfrm>
          <a:prstGeom prst="ellipse">
            <a:avLst/>
          </a:prstGeom>
          <a:solidFill>
            <a:srgbClr val="14100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572768" y="566928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665C"/>
                </a:solidFill>
              </a:rPr>
              <a:t>Раунд 1 · Разминка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4100C"/>
                </a:solidFill>
              </a:rPr>
              <a:t>Как зовут внучку Деда Мороза?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0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6692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9A227"/>
                </a:solidFill>
              </a:rPr>
              <a:t>ОТВЕТ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Снегурочка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342900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79E92"/>
                </a:solidFill>
              </a:rPr>
              <a:t>Внучкой она стала только в советское время, до этого была дочерью.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71</Slides>
  <Notes>71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Новогодний квиз</dc:title>
  <dc:subject>PptxGenJS Presentation</dc:subject>
  <dc:creator>PRO-Интерактив</dc:creator>
  <cp:lastModifiedBy>PRO-Интерактив</cp:lastModifiedBy>
  <cp:revision>1</cp:revision>
  <dcterms:created xsi:type="dcterms:W3CDTF">2026-08-21T07:57:45Z</dcterms:created>
  <dcterms:modified xsi:type="dcterms:W3CDTF">2026-08-21T07:57:45Z</dcterms:modified>
</cp:coreProperties>
</file>